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F7B0-9197-4499-B5C4-E84413F98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85389-914C-49E4-B657-CDDC881CA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DDABD-AEB8-487E-979C-A8D82219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7532-A737-446B-887E-A5C03B8D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0F06-B6AC-4D93-82D8-B4974CE0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3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A012-A998-4F02-A8AF-2DE34EBD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EFFB2-3BEB-45C4-B03F-C50F5FE2A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1DB21-11F7-441B-852A-8DB2388C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CC0BE-476F-4D57-9664-FF90E04FF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823DF-A14A-4686-91CA-BA08348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87B1B-F00B-4F6C-AF9D-F996E7C07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C291C-A692-4ED2-B1C2-BE6D77659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F1427-082A-4ACE-A4CA-50111D6E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86168-32EE-423B-B621-0CB89F34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371CB-A894-480A-9FA3-08102FE2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0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F83D-FA48-41C4-A3B0-8AD4F340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D2811-ED70-4DD8-9CF6-299820236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60836-A7C6-4825-96DF-71B102C7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EB1B2-C31D-47E6-9D1E-C44000D81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238D8-ADDB-400F-8C74-A55992C9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0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AF6B-32EA-4F4B-9CEB-D0C36E46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E7550-E65D-4F7B-9969-C03CBFE08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398E5-0F0C-48B9-9116-CEA4001C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3AA2-AF4F-4E19-B6C3-8833E005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309FE-9494-4960-A0B2-114D92C3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64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B18F-21C6-4E7D-AB00-16B94282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4C2C1-BC2A-495A-A534-6324C7BD2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BC512-FC72-4073-B795-64FC75DEB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213D5-BEB2-44FB-81AA-ED28F009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8D3EC-FFCA-4B94-86F7-5AF22548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B4862-74FE-4507-9DF9-C73F125A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20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BBCB-3CAE-400A-B4BC-1296BC1A9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A5A83-0332-45E3-BC22-0BDDC6DD7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E5C32-0EC3-498B-B934-C4EC274A8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8EDA0-6C13-4C23-AFDD-EB44B10C2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5432B-12FB-46F4-BDC8-80E558F46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52EF29-068A-4CA2-B25A-E61F5A0BF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9F639-A38B-43AD-B50A-C3DA4215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9D810-8372-48BF-8440-190161D9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6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73DA-BD73-4E0C-9ED8-3BF96FF4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C294C-75B9-4E14-A1CA-F11F6AB8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B1D3B-A663-4FD9-A1F6-E59E0C30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ACE93-6E3C-4D59-80C3-9CCCE668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6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7E9F0-2F24-42FD-8AA4-6D2FCD23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8DC12-0987-43A6-8F53-23534E2E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E08FE-14DC-433D-BA64-78CB4054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66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73C4-CC21-4109-BBB7-CCE7DD32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4F05B-1D66-48C5-A475-59A81D5F9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60B6D-E877-4F52-81E8-AA2AF08BA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C65DE-C53B-4B8B-A04B-9795FEC6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E0617-E1D3-45C4-8A24-19C5FB19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9FC19-DD43-4A56-8A9B-5EF5CAB6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70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5B2B-C5FF-466A-9FB0-A2699D90E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B14C99-686A-4B15-9ED2-0A55CA77C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1549D-7392-47BC-8536-DBB9E422B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CA735-5358-4E92-998C-B5E704E3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A014B-29FA-4D96-8E1C-AB2A0FAC2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62E99-062E-4B36-B85C-91A62017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9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870611-ED5F-4BC4-9C7D-74563B01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79B21-0043-40CD-A026-53FE055C9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D235A-94EC-461A-A580-61D0B13AF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AF476-311C-4784-8793-488C0BB17F3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D8B00-E091-42F7-A9D7-0EBFE4D36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7C5A9-A7FB-4B96-A6B5-BFA1ED66D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76274-8EA6-466C-9AB5-2DBC50FAC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7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A3310-1B0A-4684-B5E9-0389D451B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" y="792251"/>
            <a:ext cx="10844200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1852C-9027-46ED-BDA5-2AA7E7639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2" y="274046"/>
            <a:ext cx="11476715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A88CE-34AD-4560-9941-BB892BF20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1" y="773200"/>
            <a:ext cx="11507197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0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E2D8B-0DF3-4BF6-91C8-302B6063F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74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7FDEA-7AFB-44A0-AEB6-B5193727B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7" y="3774141"/>
            <a:ext cx="9929720" cy="861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A6E9C-580C-4049-941B-0C60DAB31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28" y="4511746"/>
            <a:ext cx="7902625" cy="93734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5D21F3-6172-4832-8C74-DE89953DABEF}"/>
              </a:ext>
            </a:extLst>
          </p:cNvPr>
          <p:cNvCxnSpPr/>
          <p:nvPr/>
        </p:nvCxnSpPr>
        <p:spPr>
          <a:xfrm>
            <a:off x="10693307" y="2958353"/>
            <a:ext cx="664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B20E47-CF60-4D02-893A-C4B8B33F7431}"/>
              </a:ext>
            </a:extLst>
          </p:cNvPr>
          <p:cNvCxnSpPr/>
          <p:nvPr/>
        </p:nvCxnSpPr>
        <p:spPr>
          <a:xfrm>
            <a:off x="11358282" y="2958353"/>
            <a:ext cx="0" cy="2022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9FC117-6133-430F-A681-598352506013}"/>
              </a:ext>
            </a:extLst>
          </p:cNvPr>
          <p:cNvCxnSpPr/>
          <p:nvPr/>
        </p:nvCxnSpPr>
        <p:spPr>
          <a:xfrm flipH="1">
            <a:off x="8704729" y="4980416"/>
            <a:ext cx="2653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F8E4228-51C6-48B4-9347-9F56E9C78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0" y="5395287"/>
            <a:ext cx="7605419" cy="93734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1CFBD1-E243-4C31-AD9A-234F443437FB}"/>
              </a:ext>
            </a:extLst>
          </p:cNvPr>
          <p:cNvCxnSpPr/>
          <p:nvPr/>
        </p:nvCxnSpPr>
        <p:spPr>
          <a:xfrm>
            <a:off x="10112188" y="2770094"/>
            <a:ext cx="1649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F7E66F-4E18-463B-B3A1-39C873357726}"/>
              </a:ext>
            </a:extLst>
          </p:cNvPr>
          <p:cNvCxnSpPr/>
          <p:nvPr/>
        </p:nvCxnSpPr>
        <p:spPr>
          <a:xfrm>
            <a:off x="11752729" y="2796988"/>
            <a:ext cx="0" cy="317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A44114-4F47-4CD7-A65B-B015B412E80A}"/>
              </a:ext>
            </a:extLst>
          </p:cNvPr>
          <p:cNvCxnSpPr/>
          <p:nvPr/>
        </p:nvCxnSpPr>
        <p:spPr>
          <a:xfrm flipH="1">
            <a:off x="7942729" y="6024282"/>
            <a:ext cx="3818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5E0DEDB-A509-46FC-A9C2-EB5C86A4D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28" y="6227027"/>
            <a:ext cx="9754445" cy="63251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F22951-F058-4264-9332-97935773863D}"/>
              </a:ext>
            </a:extLst>
          </p:cNvPr>
          <p:cNvCxnSpPr/>
          <p:nvPr/>
        </p:nvCxnSpPr>
        <p:spPr>
          <a:xfrm>
            <a:off x="10796473" y="3307976"/>
            <a:ext cx="301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FF469E-2A18-4150-AF89-7AB3EF1BF821}"/>
              </a:ext>
            </a:extLst>
          </p:cNvPr>
          <p:cNvCxnSpPr/>
          <p:nvPr/>
        </p:nvCxnSpPr>
        <p:spPr>
          <a:xfrm>
            <a:off x="11098306" y="3307976"/>
            <a:ext cx="0" cy="89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551A63-8D38-4318-9BD3-458B164DCD60}"/>
              </a:ext>
            </a:extLst>
          </p:cNvPr>
          <p:cNvCxnSpPr/>
          <p:nvPr/>
        </p:nvCxnSpPr>
        <p:spPr>
          <a:xfrm flipH="1">
            <a:off x="10560424" y="4204708"/>
            <a:ext cx="537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F36F73-F6F6-4A6A-ADF1-914488926218}"/>
              </a:ext>
            </a:extLst>
          </p:cNvPr>
          <p:cNvCxnSpPr/>
          <p:nvPr/>
        </p:nvCxnSpPr>
        <p:spPr>
          <a:xfrm>
            <a:off x="10183906" y="2510118"/>
            <a:ext cx="18736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D3722EA-6733-41E6-A537-C800D4C2A563}"/>
              </a:ext>
            </a:extLst>
          </p:cNvPr>
          <p:cNvCxnSpPr/>
          <p:nvPr/>
        </p:nvCxnSpPr>
        <p:spPr>
          <a:xfrm>
            <a:off x="12093388" y="2501153"/>
            <a:ext cx="0" cy="4123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ECC441-3D0D-41A5-80F1-AB6F78D4466A}"/>
              </a:ext>
            </a:extLst>
          </p:cNvPr>
          <p:cNvCxnSpPr/>
          <p:nvPr/>
        </p:nvCxnSpPr>
        <p:spPr>
          <a:xfrm flipH="1">
            <a:off x="10452847" y="6606988"/>
            <a:ext cx="1604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65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58D0A-D831-48F5-8AFC-E612ECDD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4" y="616976"/>
            <a:ext cx="10988992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88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DC7EB-488B-41B4-920D-498418677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9" y="620786"/>
            <a:ext cx="11568162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68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126CD-5DE6-4F50-BC9A-A09E53B1A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9" y="982768"/>
            <a:ext cx="11568162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3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6B95E-5E56-4494-9BA2-FB07D03A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4034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E4EAD-C93D-4F8C-BAF2-39499C3A1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7" y="3774141"/>
            <a:ext cx="9929720" cy="861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78ADA-0DEB-47DA-A988-42D57D11F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28" y="4511746"/>
            <a:ext cx="7902625" cy="937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90502-8720-4686-B11B-6F19DDF43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30" y="5395287"/>
            <a:ext cx="7605419" cy="937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6EF1A-0035-47F6-AA70-FF3B0D448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28" y="6227027"/>
            <a:ext cx="9754445" cy="63251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487230-9795-4824-94B8-A9186E54FC3E}"/>
              </a:ext>
            </a:extLst>
          </p:cNvPr>
          <p:cNvCxnSpPr>
            <a:cxnSpLocks/>
          </p:cNvCxnSpPr>
          <p:nvPr/>
        </p:nvCxnSpPr>
        <p:spPr>
          <a:xfrm>
            <a:off x="9592235" y="3218329"/>
            <a:ext cx="15060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153405-7022-4065-8AEC-80D2E1B9C4C7}"/>
              </a:ext>
            </a:extLst>
          </p:cNvPr>
          <p:cNvCxnSpPr>
            <a:cxnSpLocks/>
          </p:cNvCxnSpPr>
          <p:nvPr/>
        </p:nvCxnSpPr>
        <p:spPr>
          <a:xfrm>
            <a:off x="11098306" y="3218329"/>
            <a:ext cx="0" cy="986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F036EF-12FF-4D9D-B590-6FC43086DC6B}"/>
              </a:ext>
            </a:extLst>
          </p:cNvPr>
          <p:cNvCxnSpPr>
            <a:cxnSpLocks/>
          </p:cNvCxnSpPr>
          <p:nvPr/>
        </p:nvCxnSpPr>
        <p:spPr>
          <a:xfrm flipH="1">
            <a:off x="10560424" y="4204708"/>
            <a:ext cx="537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152098-545B-40EF-9564-6B0C37C7F502}"/>
              </a:ext>
            </a:extLst>
          </p:cNvPr>
          <p:cNvCxnSpPr>
            <a:cxnSpLocks/>
          </p:cNvCxnSpPr>
          <p:nvPr/>
        </p:nvCxnSpPr>
        <p:spPr>
          <a:xfrm>
            <a:off x="9529482" y="3083859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9FE7B8-D9AF-48A8-B5FA-2E30F31CB334}"/>
              </a:ext>
            </a:extLst>
          </p:cNvPr>
          <p:cNvCxnSpPr>
            <a:cxnSpLocks/>
          </p:cNvCxnSpPr>
          <p:nvPr/>
        </p:nvCxnSpPr>
        <p:spPr>
          <a:xfrm>
            <a:off x="11358282" y="3083859"/>
            <a:ext cx="0" cy="1896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099203-2F03-4A0E-9A5D-3BFBA43F6946}"/>
              </a:ext>
            </a:extLst>
          </p:cNvPr>
          <p:cNvCxnSpPr/>
          <p:nvPr/>
        </p:nvCxnSpPr>
        <p:spPr>
          <a:xfrm flipH="1">
            <a:off x="8704729" y="4980416"/>
            <a:ext cx="2653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3E32F59-B769-4096-B628-773376A63A7D}"/>
              </a:ext>
            </a:extLst>
          </p:cNvPr>
          <p:cNvCxnSpPr>
            <a:cxnSpLocks/>
          </p:cNvCxnSpPr>
          <p:nvPr/>
        </p:nvCxnSpPr>
        <p:spPr>
          <a:xfrm>
            <a:off x="9251576" y="2913529"/>
            <a:ext cx="2510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78E9F0-40A2-457F-A0E1-72A952D44FAD}"/>
              </a:ext>
            </a:extLst>
          </p:cNvPr>
          <p:cNvCxnSpPr>
            <a:cxnSpLocks/>
          </p:cNvCxnSpPr>
          <p:nvPr/>
        </p:nvCxnSpPr>
        <p:spPr>
          <a:xfrm flipH="1">
            <a:off x="11752730" y="2913529"/>
            <a:ext cx="8964" cy="3056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D72CDD-DF97-4A83-A9B8-D01C0753FE7F}"/>
              </a:ext>
            </a:extLst>
          </p:cNvPr>
          <p:cNvCxnSpPr/>
          <p:nvPr/>
        </p:nvCxnSpPr>
        <p:spPr>
          <a:xfrm flipH="1">
            <a:off x="7942729" y="6024282"/>
            <a:ext cx="3818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FFA0F2-2BC4-401A-A62C-772B5858FC09}"/>
              </a:ext>
            </a:extLst>
          </p:cNvPr>
          <p:cNvCxnSpPr>
            <a:cxnSpLocks/>
          </p:cNvCxnSpPr>
          <p:nvPr/>
        </p:nvCxnSpPr>
        <p:spPr>
          <a:xfrm>
            <a:off x="9251576" y="2752165"/>
            <a:ext cx="28418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65DDD6-4102-4888-B69F-BEBA5D394068}"/>
              </a:ext>
            </a:extLst>
          </p:cNvPr>
          <p:cNvCxnSpPr>
            <a:cxnSpLocks/>
          </p:cNvCxnSpPr>
          <p:nvPr/>
        </p:nvCxnSpPr>
        <p:spPr>
          <a:xfrm>
            <a:off x="12093388" y="2752165"/>
            <a:ext cx="0" cy="3872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3AEE54-9A96-4A45-872A-5DA5F95B49C4}"/>
              </a:ext>
            </a:extLst>
          </p:cNvPr>
          <p:cNvCxnSpPr/>
          <p:nvPr/>
        </p:nvCxnSpPr>
        <p:spPr>
          <a:xfrm flipH="1">
            <a:off x="10452847" y="6606988"/>
            <a:ext cx="1604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0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F59BB-F083-4A42-93D0-4B3BB9255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55" y="1801989"/>
            <a:ext cx="9106689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5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6D483-DD59-402B-BC89-94D1AC3D0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7" y="1268543"/>
            <a:ext cx="11149026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16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587BC-1ACC-4776-9240-FA543C3D0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9" y="354063"/>
            <a:ext cx="11560542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EF6FC-435C-4A67-9B00-07108C720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665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CEB5E-E7D4-43CF-A05B-B5D7BD52B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4" y="3665538"/>
            <a:ext cx="11842376" cy="31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01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060BC-01ED-43B0-8647-3CDBB5709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7" y="700803"/>
            <a:ext cx="9762066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18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CC3AB-1FEF-4E5B-83C2-70E709CF6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4" y="449322"/>
            <a:ext cx="11217612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4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65B6B-BC28-4587-B0B3-910D16EB1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2" y="567442"/>
            <a:ext cx="11949195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15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72DF6-1E5F-42EF-B7E5-A8A7136C2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4" y="540769"/>
            <a:ext cx="11217612" cy="57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0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DFF34-9BBF-495C-A19D-1891E98F3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0" y="258805"/>
            <a:ext cx="11758679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21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2A212-E462-4102-BD9A-772CEF5B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5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8C198-A007-4E98-BD13-10679328E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52282"/>
            <a:ext cx="12192000" cy="5405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4F59D-5CA7-4DAF-9C66-8F03A3215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76" y="4564293"/>
            <a:ext cx="5074023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6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01CAB-D27F-4C10-8F9F-221CA5B5F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" y="395977"/>
            <a:ext cx="11720576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6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CD0D6-EBEC-4BA1-99B3-FD05B2B54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" y="140685"/>
            <a:ext cx="12017781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03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0B259-33A1-4688-8D13-7FB80F81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2" y="171167"/>
            <a:ext cx="11491956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85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A952E-150D-4F29-A6EA-206B7993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2" y="552200"/>
            <a:ext cx="10790855" cy="5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8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696E0-D758-43B1-AA3E-5DB13AB4B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" y="133064"/>
            <a:ext cx="11179509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96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11826-DD0E-4814-8142-EFDB50E4B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" y="239753"/>
            <a:ext cx="12040643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39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38855-4A94-4586-8CE7-51B89257C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5" y="1306646"/>
            <a:ext cx="10044030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91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5CD38-CED2-40AD-BD43-F374A5931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0" y="434080"/>
            <a:ext cx="11293819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19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0B3FF-1581-4C7E-8FF4-0C18DA102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475994"/>
            <a:ext cx="11606266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71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37419-7843-4E62-A446-18CB7B725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392167"/>
            <a:ext cx="11110923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56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C7E48-4707-41D5-94B6-D233B7079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47" y="277857"/>
            <a:ext cx="10219306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4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041BC-F1B6-4012-94C0-4C6164873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2" y="487425"/>
            <a:ext cx="11263336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77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17382-4615-46A6-B929-ED0AACA52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2" y="696993"/>
            <a:ext cx="10341236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2DFD9-5C9C-4CF2-897C-04C7B1A60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2" y="1"/>
            <a:ext cx="12093388" cy="3612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45330-ACC0-481C-A1E2-818D0910C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7929"/>
            <a:ext cx="12192000" cy="30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59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D5D45D-4079-4E9F-A0A9-64595FA54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" y="811303"/>
            <a:ext cx="11987299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AD7B1-A976-4093-B7FE-18B87AEFB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4" y="220702"/>
            <a:ext cx="11209991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01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F0CAB-BB95-439E-A34C-B6BEFF7B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655"/>
            <a:ext cx="12192000" cy="60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07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6CA3A-E3A8-485C-AC88-7D0B58A8F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4" y="563631"/>
            <a:ext cx="11438611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71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1F952-D1EC-4F94-AEE2-1AF6258C9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2" y="235943"/>
            <a:ext cx="11255715" cy="63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08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875BF-C5A7-46B6-A2E1-C26EC060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190219"/>
            <a:ext cx="11682472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D36F3-A2A9-447D-870D-E0C21C6F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" y="426460"/>
            <a:ext cx="12170195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3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E7F7C-B613-4C2B-A673-DD14186DB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4" y="110202"/>
            <a:ext cx="11911092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3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BD81D-7744-48A3-9085-CB09C5470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4" y="304529"/>
            <a:ext cx="10973751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C27C57-B1DA-49F7-A2C0-0AAAB3941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8" y="239753"/>
            <a:ext cx="12048264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8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01CFD-543E-4FA1-976F-369E9A409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2" y="258805"/>
            <a:ext cx="11476715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7BCAC-0B68-4EB9-A86E-FDCF0F075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" y="723665"/>
            <a:ext cx="12139712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0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0</Words>
  <Application>Microsoft Office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Raihan Alam</dc:creator>
  <cp:lastModifiedBy>MD Raihan Alam</cp:lastModifiedBy>
  <cp:revision>8</cp:revision>
  <dcterms:created xsi:type="dcterms:W3CDTF">2023-11-27T14:50:27Z</dcterms:created>
  <dcterms:modified xsi:type="dcterms:W3CDTF">2023-12-02T17:52:25Z</dcterms:modified>
</cp:coreProperties>
</file>